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59" r:id="rId6"/>
    <p:sldId id="260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9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4"/>
    <p:restoredTop sz="94674"/>
  </p:normalViewPr>
  <p:slideViewPr>
    <p:cSldViewPr snapToGrid="0" snapToObjects="1" showGuides="1">
      <p:cViewPr varScale="1">
        <p:scale>
          <a:sx n="40" d="100"/>
          <a:sy n="40" d="100"/>
        </p:scale>
        <p:origin x="1236" y="54"/>
      </p:cViewPr>
      <p:guideLst>
        <p:guide orient="horz" pos="179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jpg>
</file>

<file path=ppt/media/image2.png>
</file>

<file path=ppt/media/image3.sv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92F7ED-60D2-2F4F-8CD7-4709D6EFEA0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2220583"/>
            <a:ext cx="9828212" cy="1944549"/>
          </a:xfrm>
        </p:spPr>
        <p:txBody>
          <a:bodyPr lIns="0" tIns="0" rIns="0" bIns="0" anchor="b">
            <a:normAutofit/>
          </a:bodyPr>
          <a:lstStyle>
            <a:lvl1pPr algn="l">
              <a:defRPr sz="6000"/>
            </a:lvl1pPr>
          </a:lstStyle>
          <a:p>
            <a:r>
              <a:rPr lang="ru-RU" dirty="0"/>
              <a:t>НАЗВАНИЕ КЕЙСА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C27D20-6524-1349-906D-23C744CEFD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7C1056-E51D-4546-A2ED-CA5967BC7B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A450B6B5-323D-D04F-9874-3A3D2DE7D06A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20A07AA-BAE0-3B4C-913E-F047AD9B9C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5436832-F341-FB4D-9DB2-50B1D2BC01FA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C109310F-A0CE-D84C-85A9-9928D68D17D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40658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35585217-5A1B-F44E-89DA-F231E92B1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A92E147-4325-0144-9A72-07139EB4F9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402D8987-1D81-4840-B173-3417F5534864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4F3C37B-E2F3-E944-AD39-D87CFC571A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405AA027-E7A9-0B46-BE25-6506FBB1A79E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16527DE-E4A1-9B45-B287-2F0E3600703B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42E24A4-D89C-4642-A0B4-B99087F802B6}"/>
              </a:ext>
            </a:extLst>
          </p:cNvPr>
          <p:cNvSpPr/>
          <p:nvPr userDrawn="1"/>
        </p:nvSpPr>
        <p:spPr>
          <a:xfrm>
            <a:off x="692830" y="3035076"/>
            <a:ext cx="997516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sz="8000" b="0" i="0" kern="12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rPr>
              <a:t>БУДЕМ ВКОНТАКТЕ!</a:t>
            </a:r>
          </a:p>
        </p:txBody>
      </p:sp>
    </p:spTree>
    <p:extLst>
      <p:ext uri="{BB962C8B-B14F-4D97-AF65-F5344CB8AC3E}">
        <p14:creationId xmlns:p14="http://schemas.microsoft.com/office/powerpoint/2010/main" val="1289873360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A82BDCF6-EB80-4F41-A12B-8A4001C2C5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5AA67F-14EF-EB4D-887E-B53EDADE28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692EF60D-0703-AB4D-9899-D999E395FCB5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ED392E5E-825B-B34D-8497-806DC423EA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A66D4260-56FB-4348-832B-B094AB06D911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032F984B-B7C0-614C-8CA7-C4F3E030F5A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CCB1945-0746-5343-A17C-757C69E9C45D}"/>
              </a:ext>
            </a:extLst>
          </p:cNvPr>
          <p:cNvSpPr/>
          <p:nvPr userDrawn="1"/>
        </p:nvSpPr>
        <p:spPr>
          <a:xfrm>
            <a:off x="692830" y="3035076"/>
            <a:ext cx="997516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sz="8000" b="0" i="0" kern="12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rPr>
              <a:t>БУДЕМ ВКОНТАКТЕ!</a:t>
            </a:r>
          </a:p>
        </p:txBody>
      </p:sp>
    </p:spTree>
    <p:extLst>
      <p:ext uri="{BB962C8B-B14F-4D97-AF65-F5344CB8AC3E}">
        <p14:creationId xmlns:p14="http://schemas.microsoft.com/office/powerpoint/2010/main" val="1500211536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87C95AB-45E2-F740-9CAC-51630C4783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2220583"/>
            <a:ext cx="9828212" cy="1944549"/>
          </a:xfrm>
        </p:spPr>
        <p:txBody>
          <a:bodyPr lIns="0" tIns="0" rIns="0" bIns="0" anchor="b">
            <a:normAutofit/>
          </a:bodyPr>
          <a:lstStyle>
            <a:lvl1pPr algn="l">
              <a:defRPr sz="6000"/>
            </a:lvl1pPr>
          </a:lstStyle>
          <a:p>
            <a:r>
              <a:rPr lang="ru-RU" dirty="0"/>
              <a:t>НАЗВАНИЕ КЕЙСА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35585217-5A1B-F44E-89DA-F231E92B197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A92E147-4325-0144-9A72-07139EB4F9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402D8987-1D81-4840-B173-3417F5534864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B4F3C37B-E2F3-E944-AD39-D87CFC571A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405AA027-E7A9-0B46-BE25-6506FBB1A79E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16527DE-E4A1-9B45-B287-2F0E3600703B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1528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834AEE64-0D90-7C4D-9552-D89E7D7FD1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2220583"/>
            <a:ext cx="9828212" cy="1944549"/>
          </a:xfrm>
        </p:spPr>
        <p:txBody>
          <a:bodyPr lIns="0" tIns="0" rIns="0" bIns="0" anchor="b">
            <a:normAutofit/>
          </a:bodyPr>
          <a:lstStyle>
            <a:lvl1pPr algn="l">
              <a:defRPr sz="6000"/>
            </a:lvl1pPr>
          </a:lstStyle>
          <a:p>
            <a:r>
              <a:rPr lang="ru-RU" dirty="0"/>
              <a:t>НАЗВАНИЕ КЕЙСА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A82BDCF6-EB80-4F41-A12B-8A4001C2C58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5AA67F-14EF-EB4D-887E-B53EDADE28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692EF60D-0703-AB4D-9899-D999E395FCB5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ED392E5E-825B-B34D-8497-806DC423EA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A66D4260-56FB-4348-832B-B094AB06D911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032F984B-B7C0-614C-8CA7-C4F3E030F5A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62300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C3398B-30C2-1346-A029-35FEFEA32C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373397-5F0E-ED48-9BAE-D3A49E232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r>
              <a:rPr lang="ru-RU" dirty="0"/>
              <a:t>Образец текста</a:t>
            </a:r>
          </a:p>
          <a:p>
            <a:r>
              <a:rPr lang="ru-RU" dirty="0"/>
              <a:t>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92928090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3B8DED-9AB5-A64E-8EA2-1894DB33FF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2032307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5632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99517-98A2-1248-BD35-6D09FB0A3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626300"/>
            <a:ext cx="5087483" cy="143109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5B077D-9ECA-514D-BB29-684C4405D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626301"/>
            <a:ext cx="5259387" cy="52347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DA8FCF-7E1A-3243-8200-CD0BA51F6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87483" cy="38115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995684195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599517-98A2-1248-BD35-6D09FB0A36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1242" y="626300"/>
            <a:ext cx="5087483" cy="143109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5B077D-9ECA-514D-BB29-684C4405D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39789" y="626301"/>
            <a:ext cx="5256212" cy="52347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DA8FCF-7E1A-3243-8200-CD0BA51F6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1242" y="2057400"/>
            <a:ext cx="5087483" cy="38115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3197814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DC27D20-6524-1349-906D-23C744CEFD4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9787" y="4349723"/>
            <a:ext cx="9828211" cy="5797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3200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ИМЯ СПИКЕРА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7C1056-E51D-4546-A2ED-CA5967BC7B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9788" y="542569"/>
            <a:ext cx="3630612" cy="579794"/>
          </a:xfrm>
          <a:prstGeom prst="rect">
            <a:avLst/>
          </a:prstGeom>
        </p:spPr>
      </p:pic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A450B6B5-323D-D04F-9874-3A3D2DE7D06A}"/>
              </a:ext>
            </a:extLst>
          </p:cNvPr>
          <p:cNvSpPr txBox="1">
            <a:spLocks/>
          </p:cNvSpPr>
          <p:nvPr userDrawn="1"/>
        </p:nvSpPr>
        <p:spPr>
          <a:xfrm>
            <a:off x="7721602" y="627219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ХАКАТОН ВКОНТАКТЕ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20A07AA-BAE0-3B4C-913E-F047AD9B9C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5714034"/>
            <a:ext cx="5256212" cy="525462"/>
          </a:xfr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ru-RU" sz="2000" b="0" i="0" kern="1200" spc="3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</a:lstStyle>
          <a:p>
            <a:pPr lvl="0"/>
            <a:r>
              <a:rPr lang="ru-RU" dirty="0"/>
              <a:t>НАЗВАНИЕ ТРЕКА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5436832-F341-FB4D-9DB2-50B1D2BC01FA}"/>
              </a:ext>
            </a:extLst>
          </p:cNvPr>
          <p:cNvSpPr txBox="1">
            <a:spLocks/>
          </p:cNvSpPr>
          <p:nvPr userDrawn="1"/>
        </p:nvSpPr>
        <p:spPr>
          <a:xfrm>
            <a:off x="7721602" y="5774267"/>
            <a:ext cx="3800146" cy="48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spc="300" dirty="0"/>
              <a:t>27        29 СЕНТЯБРЯ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C109310F-A0CE-D84C-85A9-9928D68D17DA}"/>
              </a:ext>
            </a:extLst>
          </p:cNvPr>
          <p:cNvCxnSpPr/>
          <p:nvPr userDrawn="1"/>
        </p:nvCxnSpPr>
        <p:spPr>
          <a:xfrm>
            <a:off x="8830733" y="5941350"/>
            <a:ext cx="62441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A098C62-1743-6844-9C0A-D62E32D699AC}"/>
              </a:ext>
            </a:extLst>
          </p:cNvPr>
          <p:cNvSpPr/>
          <p:nvPr userDrawn="1"/>
        </p:nvSpPr>
        <p:spPr>
          <a:xfrm>
            <a:off x="692830" y="3035076"/>
            <a:ext cx="997516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sz="8000" b="0" i="0" kern="1200" dirty="0">
                <a:solidFill>
                  <a:schemeClr val="bg1"/>
                </a:solidFill>
                <a:latin typeface="TT Commons Medium" panose="02000506030000020004" pitchFamily="2" charset="0"/>
                <a:ea typeface="+mn-ea"/>
                <a:cs typeface="+mn-cs"/>
              </a:rPr>
              <a:t>БУДЕМ ВКОНТАКТЕ!</a:t>
            </a:r>
          </a:p>
        </p:txBody>
      </p:sp>
    </p:spTree>
    <p:extLst>
      <p:ext uri="{BB962C8B-B14F-4D97-AF65-F5344CB8AC3E}">
        <p14:creationId xmlns:p14="http://schemas.microsoft.com/office/powerpoint/2010/main" val="1549589265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BE9584-745C-494E-B25A-F52AD048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6301"/>
            <a:ext cx="10515600" cy="10643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44FAA2-978B-7149-915B-D49AC9D1C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Образец текста
Второй уровень
Третий уровень
Четвертый уровень
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44650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0" r:id="rId4"/>
    <p:sldLayoutId id="2147483654" r:id="rId5"/>
    <p:sldLayoutId id="2147483655" r:id="rId6"/>
    <p:sldLayoutId id="2147483657" r:id="rId7"/>
    <p:sldLayoutId id="2147483664" r:id="rId8"/>
    <p:sldLayoutId id="2147483661" r:id="rId9"/>
    <p:sldLayoutId id="2147483662" r:id="rId10"/>
    <p:sldLayoutId id="2147483663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0" i="0" kern="1200">
          <a:solidFill>
            <a:schemeClr val="bg1"/>
          </a:solidFill>
          <a:latin typeface="TT Commons Medium" panose="02000506030000020004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TT Commons Medium" panose="02000506030000020004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7174" userDrawn="1">
          <p15:clr>
            <a:srgbClr val="F26B43"/>
          </p15:clr>
        </p15:guide>
        <p15:guide id="4" pos="5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508A9F-106F-3349-B9C9-BE1A05EFB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SputnikHelper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AF48F43-FE70-1749-AF2E-5A7A15FE8E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Любовь и голуби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AC12BAC-7996-F44D-B56F-ADDDD11144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Политехнический музей</a:t>
            </a:r>
          </a:p>
        </p:txBody>
      </p:sp>
    </p:spTree>
    <p:extLst>
      <p:ext uri="{BB962C8B-B14F-4D97-AF65-F5344CB8AC3E}">
        <p14:creationId xmlns:p14="http://schemas.microsoft.com/office/powerpoint/2010/main" val="67427120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36D2FB-8110-5F48-B881-3D3665B4A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Задачи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598737-4F89-4C73-BCD9-EF07670FC12B}"/>
              </a:ext>
            </a:extLst>
          </p:cNvPr>
          <p:cNvSpPr txBox="1"/>
          <p:nvPr/>
        </p:nvSpPr>
        <p:spPr>
          <a:xfrm>
            <a:off x="1153551" y="2044005"/>
            <a:ext cx="988489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TT Commons Medium" panose="02000506030000020004"/>
              </a:rPr>
              <a:t>Дать возможность организаторам легко управлять мероприятиями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TT Commons Medium" panose="02000506030000020004"/>
              </a:rPr>
              <a:t>Упростить общение между волонтёрами и организаторами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TT Commons Medium" panose="0200050603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22343458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48DF11-AE92-414F-A29C-12D794411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Стек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6B7061-5C5A-4A3A-AA38-55B32F6ECFA3}"/>
              </a:ext>
            </a:extLst>
          </p:cNvPr>
          <p:cNvSpPr txBox="1"/>
          <p:nvPr/>
        </p:nvSpPr>
        <p:spPr>
          <a:xfrm>
            <a:off x="1153551" y="2044005"/>
            <a:ext cx="988489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T Commons Medium" panose="02000506030000020004"/>
              </a:rPr>
              <a:t>VK Mini App (React JS)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T Commons Medium" panose="02000506030000020004"/>
              </a:rPr>
              <a:t>VK Chat Bot (Java)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TT Commons Medium" panose="02000506030000020004"/>
              </a:rPr>
              <a:t>Server and Database (MySQL + Java)</a:t>
            </a:r>
            <a:endParaRPr lang="ru-RU" sz="36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TT Commons Medium" panose="0200050603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341659669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81589C-C82D-45EA-915F-134DDA43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Основные сценарии</a:t>
            </a:r>
          </a:p>
        </p:txBody>
      </p:sp>
      <p:pic>
        <p:nvPicPr>
          <p:cNvPr id="6" name="Рисунок 5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D50B2A79-4765-481F-98D4-72B128402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164" y="1530815"/>
            <a:ext cx="2430379" cy="4860758"/>
          </a:xfrm>
          <a:prstGeom prst="rect">
            <a:avLst/>
          </a:prstGeom>
        </p:spPr>
      </p:pic>
      <p:pic>
        <p:nvPicPr>
          <p:cNvPr id="8" name="Рисунок 7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D58A42E8-D8A2-4EF7-8D1B-1984CCE90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459" y="1530815"/>
            <a:ext cx="2430379" cy="486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39987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3C4417-B91E-4782-8CF4-048CD9CE7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Основные сценарии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D5D6A9-FE43-4D26-8F9D-3D374DD50D92}"/>
              </a:ext>
            </a:extLst>
          </p:cNvPr>
          <p:cNvSpPr txBox="1"/>
          <p:nvPr/>
        </p:nvSpPr>
        <p:spPr>
          <a:xfrm>
            <a:off x="1153551" y="2044005"/>
            <a:ext cx="98848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28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TT Commons Medium" panose="02000506030000020004"/>
            </a:endParaRPr>
          </a:p>
        </p:txBody>
      </p:sp>
      <p:pic>
        <p:nvPicPr>
          <p:cNvPr id="5" name="Рисунок 4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4D46158E-53A4-43A0-85AA-586C3544E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905" y="1606308"/>
            <a:ext cx="2412935" cy="4825870"/>
          </a:xfrm>
          <a:prstGeom prst="rect">
            <a:avLst/>
          </a:prstGeom>
        </p:spPr>
      </p:pic>
      <p:pic>
        <p:nvPicPr>
          <p:cNvPr id="7" name="Рисунок 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3B5AC7F1-6B6E-4680-95CB-FED2D26DD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531" y="1606310"/>
            <a:ext cx="2412936" cy="4825871"/>
          </a:xfrm>
          <a:prstGeom prst="rect">
            <a:avLst/>
          </a:prstGeom>
        </p:spPr>
      </p:pic>
      <p:pic>
        <p:nvPicPr>
          <p:cNvPr id="9" name="Рисунок 8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4ABB245-4254-4C26-8BBE-311B10363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8742" y="1606308"/>
            <a:ext cx="2412936" cy="482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3836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F369E4-F36C-4AFA-A083-5BC0446E1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Преимущества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3F45E4-2D89-4491-A800-536084C3CAF1}"/>
              </a:ext>
            </a:extLst>
          </p:cNvPr>
          <p:cNvSpPr txBox="1"/>
          <p:nvPr/>
        </p:nvSpPr>
        <p:spPr>
          <a:xfrm>
            <a:off x="1153551" y="2044005"/>
            <a:ext cx="98848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TT Commons Medium" panose="02000506030000020004"/>
              </a:rPr>
              <a:t>Интеграция с </a:t>
            </a:r>
            <a:r>
              <a:rPr lang="ru-RU" sz="3600" dirty="0" err="1">
                <a:solidFill>
                  <a:schemeClr val="bg1"/>
                </a:solidFill>
                <a:latin typeface="TT Commons Medium" panose="02000506030000020004"/>
              </a:rPr>
              <a:t>ВКонтакте</a:t>
            </a:r>
            <a:endParaRPr lang="ru-RU" sz="36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TT Commons Medium" panose="02000506030000020004"/>
              </a:rPr>
              <a:t>Просто в использовании и поддержке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TT Commons Medium" panose="02000506030000020004"/>
              </a:rPr>
              <a:t>Близость к пользователю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ru-RU" sz="3600" dirty="0">
              <a:solidFill>
                <a:schemeClr val="bg1"/>
              </a:solidFill>
              <a:latin typeface="TT Commons Medium" panose="02000506030000020004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TT Commons Medium" panose="02000506030000020004"/>
              </a:rPr>
              <a:t>Актуальность данных</a:t>
            </a:r>
          </a:p>
        </p:txBody>
      </p:sp>
    </p:spTree>
    <p:extLst>
      <p:ext uri="{BB962C8B-B14F-4D97-AF65-F5344CB8AC3E}">
        <p14:creationId xmlns:p14="http://schemas.microsoft.com/office/powerpoint/2010/main" val="426247273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508A9F-106F-3349-B9C9-BE1A05EFB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ru-RU" dirty="0"/>
            </a:br>
            <a:r>
              <a:rPr lang="ru-RU" dirty="0" err="1"/>
              <a:t>Курлык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AC12BAC-7996-F44D-B56F-ADDDD11144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Политехнический музей</a:t>
            </a:r>
          </a:p>
        </p:txBody>
      </p:sp>
      <p:pic>
        <p:nvPicPr>
          <p:cNvPr id="6" name="Рисунок 5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36A9DCC0-101B-4D49-9475-C5B51CFCE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3258274">
            <a:off x="3848799" y="1289256"/>
            <a:ext cx="1925678" cy="192567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DA5A0A-DE63-4EF8-9D90-151DCB4CF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2212" y="6018213"/>
            <a:ext cx="839787" cy="83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1951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BK2">
      <a:dk1>
        <a:srgbClr val="000000"/>
      </a:dk1>
      <a:lt1>
        <a:srgbClr val="FEFFFF"/>
      </a:lt1>
      <a:dk2>
        <a:srgbClr val="5181B8"/>
      </a:dk2>
      <a:lt2>
        <a:srgbClr val="F0F3F3"/>
      </a:lt2>
      <a:accent1>
        <a:srgbClr val="5181B8"/>
      </a:accent1>
      <a:accent2>
        <a:srgbClr val="E7E270"/>
      </a:accent2>
      <a:accent3>
        <a:srgbClr val="78B17C"/>
      </a:accent3>
      <a:accent4>
        <a:srgbClr val="BF67A5"/>
      </a:accent4>
      <a:accent5>
        <a:srgbClr val="82A2CC"/>
      </a:accent5>
      <a:accent6>
        <a:srgbClr val="569567"/>
      </a:accent6>
      <a:hlink>
        <a:srgbClr val="6188B6"/>
      </a:hlink>
      <a:folHlink>
        <a:srgbClr val="6188B6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61</Words>
  <Application>Microsoft Office PowerPoint</Application>
  <PresentationFormat>Широкоэкранный</PresentationFormat>
  <Paragraphs>27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TT Commons Medium</vt:lpstr>
      <vt:lpstr>Тема Office</vt:lpstr>
      <vt:lpstr>SputnikHelper</vt:lpstr>
      <vt:lpstr>Задачи</vt:lpstr>
      <vt:lpstr>Стек</vt:lpstr>
      <vt:lpstr>Основные сценарии</vt:lpstr>
      <vt:lpstr>Основные сценарии</vt:lpstr>
      <vt:lpstr>Преимущества</vt:lpstr>
      <vt:lpstr> Курлык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Danil Danshin</dc:creator>
  <cp:lastModifiedBy>Михаил Варламов</cp:lastModifiedBy>
  <cp:revision>18</cp:revision>
  <dcterms:created xsi:type="dcterms:W3CDTF">2018-11-06T16:15:05Z</dcterms:created>
  <dcterms:modified xsi:type="dcterms:W3CDTF">2019-09-29T05:52:38Z</dcterms:modified>
</cp:coreProperties>
</file>

<file path=docProps/thumbnail.jpeg>
</file>